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63EE0-D54B-4AFD-9A51-2EDCDBD3A38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B126D-E1D0-4E6B-83D5-8FF84946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B126D-E1D0-4E6B-83D5-8FF8494622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24E1-1EC4-4734-850F-F8A7F373A39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DF51-F235-4C55-834E-C38AF94E4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slide" Target="slide7.xml"/><Relationship Id="rId5" Type="http://schemas.openxmlformats.org/officeDocument/2006/relationships/image" Target="../media/image19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405" y="381000"/>
            <a:ext cx="7191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38100" cap="rnd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Life cycle of a frog</a:t>
            </a:r>
            <a:endParaRPr lang="en-US" sz="5400" b="1" cap="all" spc="0" dirty="0">
              <a:ln w="38100" cap="rnd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724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 HERMANN" pitchFamily="2" charset="0"/>
              </a:rPr>
              <a:t>By </a:t>
            </a:r>
          </a:p>
          <a:p>
            <a:pPr algn="ctr"/>
            <a:r>
              <a:rPr lang="en-US" sz="2800" dirty="0" smtClean="0">
                <a:latin typeface="AR HERMANN" pitchFamily="2" charset="0"/>
              </a:rPr>
              <a:t>Shannon Barbera</a:t>
            </a:r>
            <a:endParaRPr lang="en-US" sz="2800" dirty="0">
              <a:latin typeface="AR HERMANN" pitchFamily="2" charset="0"/>
            </a:endParaRPr>
          </a:p>
        </p:txBody>
      </p:sp>
      <p:pic>
        <p:nvPicPr>
          <p:cNvPr id="5" name="~PP2586.WAV">
            <a:hlinkClick r:id="" action="ppaction://media"/>
          </p:cNvPr>
          <p:cNvPicPr>
            <a:picLocks noRot="1" noChangeAspect="1"/>
          </p:cNvPicPr>
          <p:nvPr>
            <a:wavAudioFile r:embed="rId2" name="~PP258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nnon J Barbera\AppData\Local\Microsoft\Windows\Temporary Internet Files\Content.IE5\DS01GT4U\MC9004457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2400" y="5638800"/>
            <a:ext cx="1382573" cy="9555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6002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going to talk about the life cycle of a frog today.</a:t>
            </a:r>
          </a:p>
          <a:p>
            <a:endParaRPr lang="en-US" sz="2400" dirty="0" smtClean="0"/>
          </a:p>
          <a:p>
            <a:r>
              <a:rPr lang="en-US" sz="2400" dirty="0" smtClean="0"/>
              <a:t>In the picture you can see the different stages of how a tadpole becomes a frog.</a:t>
            </a:r>
          </a:p>
          <a:p>
            <a:endParaRPr lang="en-US" sz="2400" dirty="0" smtClean="0"/>
          </a:p>
          <a:p>
            <a:r>
              <a:rPr lang="en-US" sz="2400" dirty="0" smtClean="0"/>
              <a:t>Look at the picture, do you see how from baby to adult looks like a circle?</a:t>
            </a:r>
            <a:endParaRPr lang="en-US" sz="2400" dirty="0"/>
          </a:p>
        </p:txBody>
      </p:sp>
      <p:pic>
        <p:nvPicPr>
          <p:cNvPr id="3" name="Picture 2" descr="cycle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1524000"/>
            <a:ext cx="4114800" cy="3856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28600"/>
            <a:ext cx="7391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Life Cycle of a Frog</a:t>
            </a:r>
            <a:endParaRPr lang="en-US" sz="5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~PP4024.WAV">
            <a:hlinkClick r:id="" action="ppaction://media"/>
          </p:cNvPr>
          <p:cNvPicPr>
            <a:picLocks noRot="1" noChangeAspect="1"/>
          </p:cNvPicPr>
          <p:nvPr>
            <a:wavAudioFile r:embed="rId2" name="~PP4024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391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Frog Spawn</a:t>
            </a:r>
            <a:endParaRPr lang="en-US" sz="5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Users\Shannon J Barbera\AppData\Local\Microsoft\Windows\Temporary Internet Files\Content.IE5\DS01GT4U\MC9004457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5638800"/>
            <a:ext cx="1382573" cy="955548"/>
          </a:xfrm>
          <a:prstGeom prst="rect">
            <a:avLst/>
          </a:prstGeom>
          <a:noFill/>
        </p:spPr>
      </p:pic>
      <p:pic>
        <p:nvPicPr>
          <p:cNvPr id="6" name="Picture 5" descr="spaw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962400"/>
            <a:ext cx="1924050" cy="2371725"/>
          </a:xfrm>
          <a:prstGeom prst="rect">
            <a:avLst/>
          </a:prstGeom>
        </p:spPr>
      </p:pic>
      <p:pic>
        <p:nvPicPr>
          <p:cNvPr id="7" name="Picture 6" descr="spaw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371601"/>
            <a:ext cx="3458852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2192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Frogs lay their eggs in wet places or in water.  The eggs do not have shells.</a:t>
            </a:r>
          </a:p>
          <a:p>
            <a:endParaRPr lang="en-US" sz="2400" dirty="0" smtClean="0"/>
          </a:p>
          <a:p>
            <a:r>
              <a:rPr lang="en-US" sz="2400" dirty="0" smtClean="0"/>
              <a:t>The eggs clump together and float, this is called </a:t>
            </a:r>
            <a:r>
              <a:rPr lang="en-US" sz="2400" b="1" dirty="0" smtClean="0"/>
              <a:t>frog spawn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76400" y="4104144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eggs clumped together are slippery and too big to be eaten.  This is natures way of protecting the </a:t>
            </a:r>
            <a:r>
              <a:rPr lang="en-US" sz="2400" b="1" dirty="0" smtClean="0"/>
              <a:t>frog spawn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It only takes a few days for the eggs to hatch.</a:t>
            </a:r>
            <a:endParaRPr lang="en-US" sz="2400" dirty="0"/>
          </a:p>
        </p:txBody>
      </p:sp>
      <p:pic>
        <p:nvPicPr>
          <p:cNvPr id="10" name="~PP1639.WAV">
            <a:hlinkClick r:id="" action="ppaction://media"/>
          </p:cNvPr>
          <p:cNvPicPr>
            <a:picLocks noRot="1" noChangeAspect="1"/>
          </p:cNvPicPr>
          <p:nvPr>
            <a:wavAudioFile r:embed="rId1" name="~PP1639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1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391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Tadpoles</a:t>
            </a:r>
            <a:endParaRPr lang="en-US" sz="5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Users\Shannon J Barbera\AppData\Local\Microsoft\Windows\Temporary Internet Files\Content.IE5\DS01GT4U\MC9004457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5638800"/>
            <a:ext cx="1382573" cy="955548"/>
          </a:xfrm>
          <a:prstGeom prst="rect">
            <a:avLst/>
          </a:prstGeom>
          <a:noFill/>
        </p:spPr>
      </p:pic>
      <p:pic>
        <p:nvPicPr>
          <p:cNvPr id="6" name="Picture 5" descr="tadp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371600"/>
            <a:ext cx="2466975" cy="1847850"/>
          </a:xfrm>
          <a:prstGeom prst="rect">
            <a:avLst/>
          </a:prstGeom>
        </p:spPr>
      </p:pic>
      <p:pic>
        <p:nvPicPr>
          <p:cNvPr id="7" name="Picture 5" descr="Imag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590800"/>
            <a:ext cx="2540000" cy="254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17526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Tadpoles</a:t>
            </a:r>
            <a:r>
              <a:rPr lang="en-US" sz="2400" dirty="0" smtClean="0"/>
              <a:t> have a head, tail and body. They live under water and breathe through their gills. They eat algae and other tiny water plants as they swim. After about a month, a bulge appears at the base of their tail where their hind legs will grow. They also begin to grow lungs for breathing.</a:t>
            </a:r>
            <a:endParaRPr lang="en-US" sz="2400" dirty="0"/>
          </a:p>
        </p:txBody>
      </p:sp>
      <p:pic>
        <p:nvPicPr>
          <p:cNvPr id="9" name="~PP2538.WAV">
            <a:hlinkClick r:id="" action="ppaction://media"/>
          </p:cNvPr>
          <p:cNvPicPr>
            <a:picLocks noRot="1" noChangeAspect="1"/>
          </p:cNvPicPr>
          <p:nvPr>
            <a:wavAudioFile r:embed="rId1" name="~PP2538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41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391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Tadpoles to </a:t>
            </a:r>
            <a:r>
              <a:rPr lang="en-US" sz="5400" b="1" dirty="0" err="1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Froglets</a:t>
            </a:r>
            <a:endParaRPr lang="en-US" sz="5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Users\Shannon J Barbera\AppData\Local\Microsoft\Windows\Temporary Internet Files\Content.IE5\DS01GT4U\MC9004457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5638800"/>
            <a:ext cx="1382573" cy="955548"/>
          </a:xfrm>
          <a:prstGeom prst="rect">
            <a:avLst/>
          </a:prstGeom>
          <a:noFill/>
        </p:spPr>
      </p:pic>
      <p:pic>
        <p:nvPicPr>
          <p:cNvPr id="6" name="Picture 5" descr="frogl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886200"/>
            <a:ext cx="3581400" cy="2842381"/>
          </a:xfrm>
          <a:prstGeom prst="rect">
            <a:avLst/>
          </a:prstGeom>
        </p:spPr>
      </p:pic>
      <p:pic>
        <p:nvPicPr>
          <p:cNvPr id="7" name="Picture 6" descr="frogle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299955"/>
            <a:ext cx="2209800" cy="2510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447800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seven weeks their hind legs begin to grow.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dirty="0" smtClean="0"/>
              <a:t>nine weeks, front </a:t>
            </a:r>
            <a:r>
              <a:rPr lang="en-US" sz="2400" dirty="0" smtClean="0"/>
              <a:t>legs </a:t>
            </a:r>
            <a:r>
              <a:rPr lang="en-US" sz="2400" dirty="0" smtClean="0"/>
              <a:t>grow and their tails are almost gone.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dirty="0" smtClean="0"/>
              <a:t>about twelve weeks the tadpoles can swim to the surface of the water and breathe in air.</a:t>
            </a:r>
            <a:endParaRPr lang="en-US" sz="2400" dirty="0"/>
          </a:p>
        </p:txBody>
      </p:sp>
      <p:pic>
        <p:nvPicPr>
          <p:cNvPr id="9" name="~PP3305.WAV">
            <a:hlinkClick r:id="" action="ppaction://media"/>
          </p:cNvPr>
          <p:cNvPicPr>
            <a:picLocks noRot="1" noChangeAspect="1"/>
          </p:cNvPicPr>
          <p:nvPr>
            <a:wavAudioFile r:embed="rId1" name="~PP3305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17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o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447800"/>
            <a:ext cx="2143125" cy="2143125"/>
          </a:xfrm>
          <a:prstGeom prst="rect">
            <a:avLst/>
          </a:prstGeom>
        </p:spPr>
      </p:pic>
      <p:pic>
        <p:nvPicPr>
          <p:cNvPr id="7" name="Picture 6" descr="fr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971800"/>
            <a:ext cx="2562225" cy="1781175"/>
          </a:xfrm>
          <a:prstGeom prst="rect">
            <a:avLst/>
          </a:prstGeom>
        </p:spPr>
      </p:pic>
      <p:pic>
        <p:nvPicPr>
          <p:cNvPr id="4" name="Picture 2" descr="C:\Users\Shannon J Barbera\AppData\Local\Microsoft\Windows\Temporary Internet Files\Content.IE5\DS01GT4U\MC9004457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2400" y="5638800"/>
            <a:ext cx="1382573" cy="9555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228600"/>
            <a:ext cx="7391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Adult Frog</a:t>
            </a:r>
            <a:endParaRPr lang="en-US" sz="5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Eleven weeks after the egg was laid, a fully developed </a:t>
            </a:r>
            <a:r>
              <a:rPr lang="en-GB" sz="2400" b="1" dirty="0" smtClean="0"/>
              <a:t>adult frog </a:t>
            </a:r>
            <a:r>
              <a:rPr lang="en-GB" sz="2400" dirty="0" smtClean="0"/>
              <a:t>with lungs, legs, and no tail emerges from the water. 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This frog will live mostly on land, with occasional swims. The tiny frogs begin to eat insects and worms.  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Eventually, it will find a mate. The female lays the eggs, the male fertilizes them, and the whole process begins again. </a:t>
            </a:r>
          </a:p>
          <a:p>
            <a:endParaRPr lang="en-US" dirty="0"/>
          </a:p>
        </p:txBody>
      </p:sp>
      <p:pic>
        <p:nvPicPr>
          <p:cNvPr id="9" name="Picture 8" descr="frog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4267200"/>
            <a:ext cx="2524125" cy="1809750"/>
          </a:xfrm>
          <a:prstGeom prst="rect">
            <a:avLst/>
          </a:prstGeom>
        </p:spPr>
      </p:pic>
      <p:pic>
        <p:nvPicPr>
          <p:cNvPr id="10" name="~PP1222.WAV">
            <a:hlinkClick r:id="" action="ppaction://media"/>
          </p:cNvPr>
          <p:cNvPicPr>
            <a:picLocks noRot="1" noChangeAspect="1"/>
          </p:cNvPicPr>
          <p:nvPr>
            <a:wavAudioFile r:embed="rId1" name="~PP1222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62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annon J Barbera\AppData\Local\Microsoft\Windows\Temporary Internet Files\Content.IE5\DS01GT4U\MC9004457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5638800"/>
            <a:ext cx="1382573" cy="9555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228600"/>
            <a:ext cx="7391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Life Cycle of a Frog</a:t>
            </a:r>
            <a:endParaRPr lang="en-US" sz="5400" b="1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Frog%20Life%20Cycle%20Word%20M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447800"/>
            <a:ext cx="5715000" cy="4277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6019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http://www.teachertube.com/viewVideo.php?video_id=169622&amp;title=Frog_Life_Cycle</a:t>
            </a:r>
            <a:endParaRPr lang="en-US" dirty="0"/>
          </a:p>
        </p:txBody>
      </p:sp>
      <p:pic>
        <p:nvPicPr>
          <p:cNvPr id="10" name="~PP3269.WAV">
            <a:hlinkClick r:id="" action="ppaction://media"/>
          </p:cNvPr>
          <p:cNvPicPr>
            <a:picLocks noRot="1" noChangeAspect="1"/>
          </p:cNvPicPr>
          <p:nvPr>
            <a:wavAudioFile r:embed="rId1" name="~PP3269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305</Words>
  <Application>Microsoft Office PowerPoint</Application>
  <PresentationFormat>On-screen Show (4:3)</PresentationFormat>
  <Paragraphs>37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J Barbera</dc:creator>
  <cp:lastModifiedBy>Shannon J Barbera</cp:lastModifiedBy>
  <cp:revision>18</cp:revision>
  <dcterms:created xsi:type="dcterms:W3CDTF">2012-05-04T17:54:51Z</dcterms:created>
  <dcterms:modified xsi:type="dcterms:W3CDTF">2012-05-07T18:42:34Z</dcterms:modified>
</cp:coreProperties>
</file>